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3" r:id="rId4"/>
    <p:sldId id="292" r:id="rId5"/>
    <p:sldId id="282" r:id="rId6"/>
    <p:sldId id="288" r:id="rId7"/>
    <p:sldId id="286" r:id="rId8"/>
    <p:sldId id="289" r:id="rId9"/>
    <p:sldId id="284" r:id="rId10"/>
    <p:sldId id="290" r:id="rId11"/>
    <p:sldId id="281" r:id="rId12"/>
    <p:sldId id="306" r:id="rId13"/>
    <p:sldId id="280" r:id="rId14"/>
    <p:sldId id="299" r:id="rId15"/>
    <p:sldId id="298" r:id="rId16"/>
    <p:sldId id="296" r:id="rId17"/>
    <p:sldId id="29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C096-3102-44B6-AF63-678A8DBAD5DB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3838-37BC-4070-AE39-34D265615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3;&#1054;&#1044;%20&#1076;&#1077;&#1088;&#1077;&#1074;&#1100;&#1103;%20%20&#1086;&#1089;&#1077;&#1085;&#1100;&#1102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63;&#1091;&#1076;&#1077;&#1089;&#1085;&#1072;&#1103;%20&#1082;&#1086;&#1088;&#1086;&#1073;&#1086;&#1095;&#1082;&#1072;.pptx" TargetMode="External"/><Relationship Id="rId5" Type="http://schemas.openxmlformats.org/officeDocument/2006/relationships/hyperlink" Target="&#1044;&#1080;&#1076;%20&#1080;&#1075;&#1088;&#1072;%20&#1086;&#1087;&#1088;&#1077;&#1076;&#1077;&#1083;&#1080;%20&#1076;&#1077;&#1088;%20&#1087;&#1086;%20&#1083;&#1080;&#1089;&#1090;&#1086;&#1095;&#1082;&#1091;.docx" TargetMode="External"/><Relationship Id="rId4" Type="http://schemas.openxmlformats.org/officeDocument/2006/relationships/hyperlink" Target="&#1050;&#1086;&#1085;&#1089;&#1087;&#1077;&#1082;&#1090;%20&#1087;&#1086;%20&#1089;&#1093;&#1077;&#1084;&#1077;%20&#1076;&#1077;&#1088;&#1077;&#1074;&#1086;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1;&#1077;&#1089;&#1077;&#1076;&#1072;%20&#1082;&#1072;&#1082;&#1080;&#1077;%20&#1088;&#1072;&#1079;&#1085;&#1099;&#1077;%20&#1076;&#1077;&#1088;&#1077;&#1074;&#1100;&#1103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&#1047;&#1072;&#1075;&#1072;&#1076;&#1082;&#1080;%20&#1080;%20&#1089;&#1090;&#1080;&#1093;&#1086;&#1090;&#1074;&#1086;&#1088;&#1077;&#1085;&#1080;&#1103;%20&#1086;%20&#1076;&#1077;&#1088;&#1077;&#1074;&#1100;&#1103;&#1093;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44;&#1077;&#1088;&#1077;&#1074;&#1100;&#1103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7;&#1083;&#1086;&#1074;%20&#1080;&#1075;&#1088;&#1072;%20&#1089;&#1082;&#1072;&#1078;&#1080;%20&#1087;&#1086;-&#1076;&#1088;&#1091;&#1075;&#1086;&#1084;&#1091;.docx" TargetMode="External"/><Relationship Id="rId5" Type="http://schemas.openxmlformats.org/officeDocument/2006/relationships/hyperlink" Target="&#1057;&#1083;&#1086;&#1074;%20&#1080;&#1075;&#1088;&#1072;%20&#1088;&#1086;&#1076;&#1089;&#1090;&#1074;&#1077;&#1085;&#1085;&#1099;&#1077;%20&#1089;&#1083;&#1086;&#1074;&#1072;.docx" TargetMode="External"/><Relationship Id="rId4" Type="http://schemas.openxmlformats.org/officeDocument/2006/relationships/hyperlink" Target="vozrast-dereva-1-klas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80;&#1089;&#1089;&#1083;&#1077;&#1076;&#1086;&#1074;&#1072;&#1085;&#1080;&#1077;%20&#1089;&#1087;&#1080;&#1083;&#1086;&#1074;%20&#1080;%20&#1082;&#1086;&#1088;&#1099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&#1055;&#1086;&#1076;&#1074;%20&#1080;&#1075;&#1088;&#1072;%20&#1089;&#1082;&#1072;&#1082;&#1086;&#1075;&#1086;%20&#1076;&#1077;&#1088;&#1077;&#1074;&#1072;%20&#1083;&#1080;&#1089;&#1090;&#1086;&#1082;.docx" TargetMode="External"/><Relationship Id="rId5" Type="http://schemas.openxmlformats.org/officeDocument/2006/relationships/hyperlink" Target="&#1056;&#1072;&#1079;&#1085;&#1099;&#1077;%20&#1076;&#1077;&#1088;&#1077;&#1074;&#1100;&#1103;%20&#1088;&#1080;&#1089;&#1086;&#1074;&#1072;&#1085;&#1080;&#1077;.docx" TargetMode="External"/><Relationship Id="rId4" Type="http://schemas.openxmlformats.org/officeDocument/2006/relationships/hyperlink" Target="&#1055;&#1088;&#1086;&#1075;&#1091;&#1083;&#1082;&#1072;%20&#1085;&#1072;%20&#1091;&#1095;&#1072;&#1089;&#1090;&#1082;&#1077;%20&#1076;&#1077;&#1090;&#1089;&#1082;&#1086;&#1075;&#1086;%20&#1089;&#1072;&#1076;&#1072;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0;&#1076;%20&#1080;&#1075;&#1088;&#1072;%20&#1082;&#1072;&#1082;%20&#1079;&#1086;&#1074;&#1091;&#1090;%20&#1090;&#1077;&#1073;&#1103;%20&#1076;&#1077;&#1088;&#1077;&#1074;&#1086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&#1076;&#1086;&#1084;%20&#1079;&#1072;&#1076;%20&#1057;&#1084;&#1086;&#1083;&#1103;&#1082;&#1086;&#1074;&#1072;%20&#1057;&#1086;&#1085;&#1103;.pptx" TargetMode="External"/><Relationship Id="rId3" Type="http://schemas.openxmlformats.org/officeDocument/2006/relationships/hyperlink" Target="&#1080;&#1075;&#1088;&#1072;.pptx" TargetMode="External"/><Relationship Id="rId7" Type="http://schemas.openxmlformats.org/officeDocument/2006/relationships/hyperlink" Target="&#1074;&#1086;&#1079;&#1088;&#1072;&#1089;&#1090;%20&#1076;&#1077;&#1088;&#1077;&#1074;&#1072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&#1044;&#1077;&#1088;&#1077;&#1074;&#1100;&#1103;.pptx" TargetMode="External"/><Relationship Id="rId5" Type="http://schemas.openxmlformats.org/officeDocument/2006/relationships/hyperlink" Target="&#1087;&#1077;&#1089;&#1095;&#1080;&#1085;&#1082;&#1080;.pptx" TargetMode="External"/><Relationship Id="rId4" Type="http://schemas.openxmlformats.org/officeDocument/2006/relationships/hyperlink" Target="&#1089;&#1083;&#1086;&#1074;&#1077;&#1089;&#1085;&#1072;&#1103;%20&#1080;&#1075;&#1088;&#1072;.pptx" TargetMode="External"/><Relationship Id="rId9" Type="http://schemas.openxmlformats.org/officeDocument/2006/relationships/hyperlink" Target="&#1087;&#1090;&#1080;&#1094;&#1099;&#1085;%20&#1085;&#1080;&#1082;&#1080;&#1090;&#1072;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86;&#1094;&#1077;&#1085;&#1082;&#1072;%20&#1088;&#1077;&#1079;&#1091;&#1083;&#1100;&#1090;&#1072;&#1090;&#1072;%20&#1056;&#1072;&#1076;&#1082;&#1077;&#1074;&#1080;&#1095;.x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&#1092;&#1086;&#1090;&#1086;&#1084;&#1072;&#1090;&#1077;&#1088;&#1080;&#1072;&#1083;&#1099;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3657"/>
            <a:ext cx="9143999" cy="68616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28605"/>
            <a:ext cx="7215238" cy="314327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 дерева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Радкевич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Л.М.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Гаврилов-Ям,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МДОБУ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/с №10,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Подготовительная группа «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Журавушка</a:t>
            </a:r>
            <a:r>
              <a:rPr lang="ru-RU" sz="2400" b="1" dirty="0" smtClean="0">
                <a:solidFill>
                  <a:srgbClr val="002060"/>
                </a:solidFill>
                <a:latin typeface="TruthCYR Black" pitchFamily="50" charset="-52"/>
              </a:rPr>
              <a:t>»</a:t>
            </a:r>
            <a:endParaRPr lang="ru-RU" sz="2400" b="1" dirty="0">
              <a:solidFill>
                <a:srgbClr val="002060"/>
              </a:solidFill>
              <a:latin typeface="TruthCYR Black" pitchFamily="50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потребности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НОД: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«Деревья осенью»,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«Рассказ о дереве по опорной схеме»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Дидактическая игра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«Определи дерево по листочку»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6" action="ppaction://hlinkpres?slideindex=1&amp;slidetitle=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7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0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образа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желаемого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результата: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«Какие разные деревья»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Стихотворения и загадки о деревьях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3999" cy="6861657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мотива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Просмотр презентаций: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«Деревья»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«Возраст дерева»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комментариями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Словесные игры: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«Родственные слова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«Скажи по-другому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Совместная деятельность родителей и детей: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рассказы придуманные детьми, определение возраста дерева.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Стимулирование планирования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Постановка ближней системы перспективы 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обговаривание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воспитателя с детьми последовательности реализации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задач исследования) познакомить детей со способами определения возраста дерева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Координация выполнения действий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«Исследование спилов и коры деревьев»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Целевая прогулка на участке детского сада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«Рассматривание березы и липы»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Рисование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«Разные деревья»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«С какого дерева листок?»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6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0"/>
            <a:ext cx="9143999" cy="686165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85926"/>
            <a:ext cx="764386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результата</a:t>
            </a:r>
          </a:p>
          <a:p>
            <a:pPr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Дидактическая игра </a:t>
            </a:r>
          </a:p>
          <a:p>
            <a:pPr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«Как зовут тебя, деревце?»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Выявление причинно – следственных связей</a:t>
            </a:r>
          </a:p>
          <a:p>
            <a:pPr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(возраст дерева зависит от количества годичных колец, от объема ствола)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6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4567"/>
            <a:ext cx="9143999" cy="686165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УМК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00174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3" action="ppaction://hlinkpres?slideindex=1&amp;slidetitle=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Дидактическая игра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«Определи дерево по листочку», «Как зовут тебя, деревце?»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Словесная игра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«Родственные слова», «Скажи по-другому»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Подвижная игра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«С какого дерева листочек?»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Дидактическое обеспечение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Презентации педагога: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6" action="ppaction://hlinkpres?slideindex=1&amp;slidetitle="/>
              </a:rPr>
              <a:t>«Деревья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Возраст дерева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Совместные работы родителей и детей: презентации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8" action="ppaction://hlinkpres?slideindex=1&amp;slidetitle="/>
              </a:rPr>
              <a:t>«Как определить возраст березы?»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Исследование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сосны», книга «Береза – символ России», исследовательские работы.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62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Результативность работы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857364"/>
            <a:ext cx="6929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Общий уровень достижения образовательного результата детьми и каждого образовательного результата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педагогРадкевич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Л.М.)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Фото материалы  со-бытия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62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3999" cy="686165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214554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6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результаты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Потребность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хотят узнать способы определения возраста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дерева с помощью разных источников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863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0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 желаемого результата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14488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Дети проявляют интерес о жизни, строении и возрасте деревьев.(Почему все деревья имеют разный размер?) Предлагают разные способы выявления жизненного возраста деревьев.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0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12033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Мотив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99592" y="1772817"/>
            <a:ext cx="7672936" cy="3299258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высказывают свои предположения как можно определить возраст дерева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3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-3657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находят  информацию совместно с родителями и педагогом о деревьях; их разновидностях, возрасте, строении и  определяют возраст дерева по объему и спилу.</a:t>
            </a:r>
          </a:p>
          <a:p>
            <a:pPr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Составляют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последовательности действий для выяснения возраста деревьев.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 с родителями собирают  материал из книг, интернета, и из устных рассказов взрослых: педагогов и родителей.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Наблюдают за деревьями на участке (береза, липа), беседуют  о строении дерева.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Рассматривают спил и кору деревьев.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Сравнивают деревья по внешнему виду (ствол крона, ветви, кора).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Анализируют и делают общий вывод.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6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определяют возраст деревьев.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(Совместно с педагогом и родителями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измеряют обхват дерева на высоте 1,5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метра и делят на 2,5. Рассматривают кору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спилы деревьев, определяют возраст по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количеству годичных колец совместно с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педагогом.)</a:t>
            </a:r>
          </a:p>
        </p:txBody>
      </p:sp>
    </p:spTree>
    <p:extLst>
      <p:ext uri="{BB962C8B-B14F-4D97-AF65-F5344CB8AC3E}">
        <p14:creationId xmlns:p14="http://schemas.microsoft.com/office/powerpoint/2010/main" val="4656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" y="-1828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Выясняют, что возраст дерева можно определить двумя способами : измерением обхвата дерева,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сосчитыванием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колец на спиле.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3859200_188504578_1----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-285776"/>
            <a:ext cx="9143999" cy="686165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Закреплять знания детей о разнообразии видов деревьев и их строении.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Развивать познавательную активность на основе исследования спилов и коры деревьев, рассматривания деревьев, просмотра презентаций.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Развивать воображение, познавательный интерес, мышление, умение анализировать, сравнивать, обобщать посредством исследовательской деятельности.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Воспитывать уважение, любовь, бережное отношение к деревьям, желание беречь и защищать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2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485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Исследовательская деятельность  Возраст дерева</vt:lpstr>
      <vt:lpstr> Предполагаемые  результаты </vt:lpstr>
      <vt:lpstr>   Предполагаемые результаты   Образ желаемого результата </vt:lpstr>
      <vt:lpstr>   Предполагаемые результаты   Мотив</vt:lpstr>
      <vt:lpstr>   Предполагаемые результаты   Целеполагание </vt:lpstr>
      <vt:lpstr>Предполагаемые результаты Планирование</vt:lpstr>
      <vt:lpstr> Предполагаемые результаты Действия  </vt:lpstr>
      <vt:lpstr> Предполагаемые результаты Анализ  </vt:lpstr>
      <vt:lpstr>Задачи </vt:lpstr>
      <vt:lpstr>Содержание деятельности </vt:lpstr>
      <vt:lpstr>            Содержание деятельности  Формирование образа  желаемого результата:  Беседа: «Какие разные деревья» Стихотворения и загадки о деревьях    </vt:lpstr>
      <vt:lpstr>Содержание деятельности</vt:lpstr>
      <vt:lpstr>          Содержание деятельности  Стимулирование планирования  Постановка ближней системы перспективы   (обговаривание воспитателя с детьми последовательности реализации  задач исследования) познакомить детей со способами определения возраста дерева Координация выполнения действий  Опыт «Исследование спилов и коры деревьев» Целевая прогулка на участке детского сада «Рассматривание березы и липы»  Рисование «Разные деревья» Подвижная игра «С какого дерева листок?» </vt:lpstr>
      <vt:lpstr>Содержание деятельности</vt:lpstr>
      <vt:lpstr>УМК</vt:lpstr>
      <vt:lpstr>Результативность работы 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Возраст дерева</dc:title>
  <dc:creator>ЛФ</dc:creator>
  <cp:lastModifiedBy>Юлия</cp:lastModifiedBy>
  <cp:revision>167</cp:revision>
  <dcterms:created xsi:type="dcterms:W3CDTF">2015-11-07T14:27:23Z</dcterms:created>
  <dcterms:modified xsi:type="dcterms:W3CDTF">2015-12-28T09:45:55Z</dcterms:modified>
</cp:coreProperties>
</file>